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8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980"/>
    <a:srgbClr val="5E86AA"/>
    <a:srgbClr val="DCD5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6" autoAdjust="0"/>
    <p:restoredTop sz="96197"/>
  </p:normalViewPr>
  <p:slideViewPr>
    <p:cSldViewPr snapToGrid="0">
      <p:cViewPr varScale="1">
        <p:scale>
          <a:sx n="97" d="100"/>
          <a:sy n="97" d="100"/>
        </p:scale>
        <p:origin x="258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77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E667F30-695D-453C-A67B-C4029969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28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09DE307-F3A5-D3D1-20FB-119187EB6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115"/>
            <a:ext cx="10515600" cy="3199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3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3">
            <a:extLst>
              <a:ext uri="{FF2B5EF4-FFF2-40B4-BE49-F238E27FC236}">
                <a16:creationId xmlns:a16="http://schemas.microsoft.com/office/drawing/2014/main" id="{7B9FFF5A-2634-05E1-ECD9-3340FFE17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307FEAA3-93D1-A285-2D09-273323869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23A2777-6A03-6C91-DFCD-294F640A0289}"/>
              </a:ext>
            </a:extLst>
          </p:cNvPr>
          <p:cNvCxnSpPr>
            <a:cxnSpLocks/>
          </p:cNvCxnSpPr>
          <p:nvPr userDrawn="1"/>
        </p:nvCxnSpPr>
        <p:spPr>
          <a:xfrm>
            <a:off x="609600" y="5849257"/>
            <a:ext cx="10972800" cy="0"/>
          </a:xfrm>
          <a:prstGeom prst="line">
            <a:avLst/>
          </a:prstGeom>
          <a:ln>
            <a:solidFill>
              <a:srgbClr val="DCD5E6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21D44069-FC64-8688-70ED-0F0C998E12D7}"/>
              </a:ext>
            </a:extLst>
          </p:cNvPr>
          <p:cNvSpPr txBox="1"/>
          <p:nvPr userDrawn="1"/>
        </p:nvSpPr>
        <p:spPr>
          <a:xfrm>
            <a:off x="4216400" y="5854153"/>
            <a:ext cx="116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Gold sponsor:</a:t>
            </a:r>
          </a:p>
          <a:p>
            <a:endParaRPr lang="en-US" sz="1200" dirty="0"/>
          </a:p>
        </p:txBody>
      </p:sp>
      <p:pic>
        <p:nvPicPr>
          <p:cNvPr id="25" name="Picture 10" descr="Trimble Logo and symbol, meaning, history, PNG, brand">
            <a:extLst>
              <a:ext uri="{FF2B5EF4-FFF2-40B4-BE49-F238E27FC236}">
                <a16:creationId xmlns:a16="http://schemas.microsoft.com/office/drawing/2014/main" id="{5EBE0E24-D1EC-E176-614B-45C69F5C7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360" y="6097789"/>
            <a:ext cx="1223557" cy="76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ESRI – Logos Download">
            <a:extLst>
              <a:ext uri="{FF2B5EF4-FFF2-40B4-BE49-F238E27FC236}">
                <a16:creationId xmlns:a16="http://schemas.microsoft.com/office/drawing/2014/main" id="{E2ABF422-52E1-39C5-ED7E-F2B7BEAB71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3560" y="6212480"/>
            <a:ext cx="1308126" cy="5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64999ECB-1FC5-BED2-58FE-5F06147B0FDA}"/>
              </a:ext>
            </a:extLst>
          </p:cNvPr>
          <p:cNvSpPr txBox="1"/>
          <p:nvPr userDrawn="1"/>
        </p:nvSpPr>
        <p:spPr>
          <a:xfrm>
            <a:off x="6500360" y="5854153"/>
            <a:ext cx="116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Silver sponsor:</a:t>
            </a:r>
          </a:p>
          <a:p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3FA5F1-6FD6-CC28-0979-D698512283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33" y="1764999"/>
            <a:ext cx="12234532" cy="2454787"/>
          </a:xfrm>
          <a:prstGeom prst="rect">
            <a:avLst/>
          </a:prstGeom>
        </p:spPr>
      </p:pic>
      <p:pic>
        <p:nvPicPr>
          <p:cNvPr id="31" name="Picture 2" descr="International Federation of Surveyors - Wikipedia">
            <a:extLst>
              <a:ext uri="{FF2B5EF4-FFF2-40B4-BE49-F238E27FC236}">
                <a16:creationId xmlns:a16="http://schemas.microsoft.com/office/drawing/2014/main" id="{E0D58B97-F579-37F9-FA75-91C824AF0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91" y="70320"/>
            <a:ext cx="1074185" cy="1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22D4B4BB-1404-74CF-22FF-BB9A177A9CFC}"/>
              </a:ext>
            </a:extLst>
          </p:cNvPr>
          <p:cNvSpPr txBox="1"/>
          <p:nvPr userDrawn="1"/>
        </p:nvSpPr>
        <p:spPr>
          <a:xfrm>
            <a:off x="5308620" y="0"/>
            <a:ext cx="6883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solidFill>
                  <a:srgbClr val="0D4980"/>
                </a:solidFill>
              </a:rPr>
              <a:t>Geospatial Innovation for Sustainable Rural and Urban Development</a:t>
            </a:r>
            <a:endParaRPr lang="nl-NL" sz="1600" b="1" dirty="0">
              <a:solidFill>
                <a:srgbClr val="0D4980"/>
              </a:solidFill>
            </a:endParaRPr>
          </a:p>
          <a:p>
            <a:pPr algn="r"/>
            <a:r>
              <a:rPr lang="nl-NL" sz="1600" b="1" dirty="0">
                <a:solidFill>
                  <a:srgbClr val="0D4980"/>
                </a:solidFill>
              </a:rPr>
              <a:t>FIG Commission 7 &amp; 5 Annual Meeting 2024</a:t>
            </a:r>
          </a:p>
          <a:p>
            <a:pPr algn="r"/>
            <a:r>
              <a:rPr lang="en-GB" sz="1600" dirty="0">
                <a:solidFill>
                  <a:srgbClr val="0D4980"/>
                </a:solidFill>
              </a:rPr>
              <a:t>24-26 September 2024 in Sarawak, Malaysia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001C7-C927-4FC9-7D1C-1EA049FF0C6A}"/>
              </a:ext>
            </a:extLst>
          </p:cNvPr>
          <p:cNvSpPr txBox="1"/>
          <p:nvPr userDrawn="1"/>
        </p:nvSpPr>
        <p:spPr>
          <a:xfrm>
            <a:off x="329609" y="2073349"/>
            <a:ext cx="9526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Session Name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Presentation Title</a:t>
            </a:r>
          </a:p>
          <a:p>
            <a:r>
              <a:rPr lang="en-US" sz="2800" b="0" dirty="0">
                <a:solidFill>
                  <a:schemeClr val="bg1"/>
                </a:solidFill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223598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F57296-D3E4-2F76-3314-61A9CA7D7A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33" y="-10633"/>
            <a:ext cx="12234532" cy="1424763"/>
          </a:xfrm>
          <a:prstGeom prst="rect">
            <a:avLst/>
          </a:prstGeom>
        </p:spPr>
      </p:pic>
      <p:pic>
        <p:nvPicPr>
          <p:cNvPr id="13" name="Picture 2" descr="International Federation of Surveyors - Wikipedia">
            <a:extLst>
              <a:ext uri="{FF2B5EF4-FFF2-40B4-BE49-F238E27FC236}">
                <a16:creationId xmlns:a16="http://schemas.microsoft.com/office/drawing/2014/main" id="{6C10665D-2985-4F1E-D0A0-70FD5AD3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91" y="70320"/>
            <a:ext cx="1074185" cy="1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6D04BADB-8E9F-8F19-298A-6E323622759C}"/>
              </a:ext>
            </a:extLst>
          </p:cNvPr>
          <p:cNvCxnSpPr>
            <a:cxnSpLocks/>
          </p:cNvCxnSpPr>
          <p:nvPr/>
        </p:nvCxnSpPr>
        <p:spPr>
          <a:xfrm>
            <a:off x="567070" y="6008745"/>
            <a:ext cx="10972800" cy="0"/>
          </a:xfrm>
          <a:prstGeom prst="line">
            <a:avLst/>
          </a:prstGeom>
          <a:ln>
            <a:solidFill>
              <a:srgbClr val="DCD5E6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512AB919-5D3F-5DD1-2695-26D4FA500278}"/>
              </a:ext>
            </a:extLst>
          </p:cNvPr>
          <p:cNvSpPr txBox="1"/>
          <p:nvPr/>
        </p:nvSpPr>
        <p:spPr>
          <a:xfrm>
            <a:off x="4739463" y="6098325"/>
            <a:ext cx="116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Gold sponsor:</a:t>
            </a:r>
          </a:p>
          <a:p>
            <a:endParaRPr lang="en-US" sz="1200" dirty="0"/>
          </a:p>
        </p:txBody>
      </p:sp>
      <p:pic>
        <p:nvPicPr>
          <p:cNvPr id="23" name="Picture 10" descr="Trimble Logo and symbol, meaning, history, PNG, brand">
            <a:extLst>
              <a:ext uri="{FF2B5EF4-FFF2-40B4-BE49-F238E27FC236}">
                <a16:creationId xmlns:a16="http://schemas.microsoft.com/office/drawing/2014/main" id="{1F61A549-B4EA-1363-C9A2-01405AC3F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649" y="6167706"/>
            <a:ext cx="1223557" cy="76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ESRI – Logos Download">
            <a:extLst>
              <a:ext uri="{FF2B5EF4-FFF2-40B4-BE49-F238E27FC236}">
                <a16:creationId xmlns:a16="http://schemas.microsoft.com/office/drawing/2014/main" id="{3DF1ECB9-BB41-4B3C-E2D2-3D9167D0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650" y="6312024"/>
            <a:ext cx="1308126" cy="5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E94A66DA-EBA6-B119-8CA5-A21A6ECD4219}"/>
              </a:ext>
            </a:extLst>
          </p:cNvPr>
          <p:cNvSpPr txBox="1"/>
          <p:nvPr/>
        </p:nvSpPr>
        <p:spPr>
          <a:xfrm>
            <a:off x="6451923" y="6098325"/>
            <a:ext cx="116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Silver sponsor:</a:t>
            </a:r>
          </a:p>
          <a:p>
            <a:endParaRPr lang="en-US" sz="1200" dirty="0"/>
          </a:p>
        </p:txBody>
      </p:sp>
      <p:sp>
        <p:nvSpPr>
          <p:cNvPr id="8" name="Tekstvak 17">
            <a:extLst>
              <a:ext uri="{FF2B5EF4-FFF2-40B4-BE49-F238E27FC236}">
                <a16:creationId xmlns:a16="http://schemas.microsoft.com/office/drawing/2014/main" id="{4930126E-47D5-18E7-2115-A2308E673A79}"/>
              </a:ext>
            </a:extLst>
          </p:cNvPr>
          <p:cNvSpPr txBox="1"/>
          <p:nvPr userDrawn="1"/>
        </p:nvSpPr>
        <p:spPr>
          <a:xfrm>
            <a:off x="5308620" y="0"/>
            <a:ext cx="6883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</a:rPr>
              <a:t>Geospatial Innovation for Sustainable Rural and Urban Development</a:t>
            </a:r>
            <a:endParaRPr lang="nl-NL" sz="1600" b="1" dirty="0">
              <a:solidFill>
                <a:schemeClr val="bg1"/>
              </a:solidFill>
            </a:endParaRPr>
          </a:p>
          <a:p>
            <a:pPr algn="r"/>
            <a:r>
              <a:rPr lang="nl-NL" sz="1600" b="1" dirty="0">
                <a:solidFill>
                  <a:schemeClr val="bg1"/>
                </a:solidFill>
              </a:rPr>
              <a:t>FIG Commission 7 &amp; 5 Annual Meeting 2024</a:t>
            </a:r>
          </a:p>
          <a:p>
            <a:pPr algn="r"/>
            <a:r>
              <a:rPr lang="en-GB" sz="1600" dirty="0">
                <a:solidFill>
                  <a:schemeClr val="bg1"/>
                </a:solidFill>
              </a:rPr>
              <a:t>24-26 September 2024 in Sarawak, Malaysia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F5CB4DC0-B139-401F-223A-FEC860FD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28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87FCD7-C532-E3FF-AC6B-3B1F158EF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77115"/>
            <a:ext cx="10515600" cy="3199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9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82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49E3-0763-17D7-A05B-C62EE0FF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65817-4658-41E9-B826-7E108B73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238808625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Title slide</vt:lpstr>
      <vt:lpstr>Slides</vt:lpstr>
      <vt:lpstr>PowerPoint Presentation</vt:lpstr>
      <vt:lpstr>Slide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Vos, Rindert</dc:creator>
  <cp:lastModifiedBy>Louise Friis-Hansen</cp:lastModifiedBy>
  <cp:revision>6</cp:revision>
  <dcterms:created xsi:type="dcterms:W3CDTF">2023-07-10T08:14:41Z</dcterms:created>
  <dcterms:modified xsi:type="dcterms:W3CDTF">2024-08-27T07:31:26Z</dcterms:modified>
</cp:coreProperties>
</file>